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C5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314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BACC72B-3850-9898-2B82-99C80123FA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E4A24C6-448D-F3AD-7F33-19135EC953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GB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30FB1C5-0346-779F-27A7-FFAFE1D6F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92327-6982-48CD-BAE1-851AD9C39268}" type="datetimeFigureOut">
              <a:rPr lang="en-GB" smtClean="0"/>
              <a:t>14/10/2024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EAAD17F-CAE8-BFBC-37C3-8B27EFC77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375CA2B-3509-2F13-0B8D-33F95618B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CA3D-560E-487F-A355-961BE5985F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4619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F4E2F76-6F5E-9666-9E0A-39329B5EC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285202E0-4D66-7EC9-3F61-F75D8304C7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C35A80D-58E4-EF3D-A452-C5A9E5FB7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92327-6982-48CD-BAE1-851AD9C39268}" type="datetimeFigureOut">
              <a:rPr lang="en-GB" smtClean="0"/>
              <a:t>14/10/2024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B8D294B-6619-B63A-C1C4-8349F4053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E8E3E45-016A-B367-F990-446BBB167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CA3D-560E-487F-A355-961BE5985F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3784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F394EB55-BC91-E0F5-10AB-199D89DA83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DA27E008-5965-701C-40AF-A36D83285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47C5C0B-3222-32B9-EDBA-46671F6CE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92327-6982-48CD-BAE1-851AD9C39268}" type="datetimeFigureOut">
              <a:rPr lang="en-GB" smtClean="0"/>
              <a:t>14/10/2024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824CE6B-C5CA-1E39-05B0-A12480968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02910E5-BDA8-5760-F6F8-C300C27DF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CA3D-560E-487F-A355-961BE5985F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9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7AB1D08-41F3-2FED-B297-AAAEE039A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CBD3F60-629B-22AB-DA9B-795FCFDA1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23E7666-E1CC-9862-30CC-CB86BC32C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92327-6982-48CD-BAE1-851AD9C39268}" type="datetimeFigureOut">
              <a:rPr lang="en-GB" smtClean="0"/>
              <a:t>14/10/2024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E7157D1-CD68-5FE7-D647-F82FD5DAA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5A91259-DFAE-4C5F-D656-6C01B6A26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CA3D-560E-487F-A355-961BE5985F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379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B9E29A-D903-F09A-DAE1-F4A357DC9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FA4E374-0CFD-B4ED-5664-61F284DA4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914C53C-8C14-281F-2EED-266EAC8D5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92327-6982-48CD-BAE1-851AD9C39268}" type="datetimeFigureOut">
              <a:rPr lang="en-GB" smtClean="0"/>
              <a:t>14/10/2024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BFDB074-56C1-A748-8D8E-C51A33F5B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F35A0BE-F79B-CAC4-2383-513027666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CA3D-560E-487F-A355-961BE5985F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77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1750508-2E73-98F3-D4B6-0E9AE855F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37A5771-7D74-5393-C0AC-1FB48DCC0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5834E744-8256-77AB-1E7D-79D4FF49FC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8AAAA63E-4FEF-8EB9-B17D-8E9429C14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92327-6982-48CD-BAE1-851AD9C39268}" type="datetimeFigureOut">
              <a:rPr lang="en-GB" smtClean="0"/>
              <a:t>14/10/2024</a:t>
            </a:fld>
            <a:endParaRPr lang="en-GB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D43BFD01-BE1A-11C6-EEFE-B50A84352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80AF8A45-6DE1-CE92-EE57-14A3D2E2C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CA3D-560E-487F-A355-961BE5985F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751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9A5429-7F52-3C83-A06E-96DE32E94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3B60EAD-2DED-BD74-D488-56E326ABE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093C989-FD75-B910-F1E4-FEE720086C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082B6645-B85E-A349-DD7D-C9D9DFC225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6127F96E-D61C-C231-3510-2A3FE64DFC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B04F712B-EC4E-3EDB-A70C-7425B60DA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92327-6982-48CD-BAE1-851AD9C39268}" type="datetimeFigureOut">
              <a:rPr lang="en-GB" smtClean="0"/>
              <a:t>14/10/2024</a:t>
            </a:fld>
            <a:endParaRPr lang="en-GB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AE7991D1-4F1A-1431-0DC2-AC9C7E24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7A5E5070-F229-41DC-A636-F11B3E607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CA3D-560E-487F-A355-961BE5985F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9966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AD4FFAB-A61A-7AB2-F73B-41D2725A9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F7552FC2-BE26-FD2E-8D3F-3B4910257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92327-6982-48CD-BAE1-851AD9C39268}" type="datetimeFigureOut">
              <a:rPr lang="en-GB" smtClean="0"/>
              <a:t>14/10/2024</a:t>
            </a:fld>
            <a:endParaRPr lang="en-GB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19378786-F2A9-738C-89CA-E55D331EB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5AE4BE06-341D-DD1E-34B8-9D7226479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CA3D-560E-487F-A355-961BE5985F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388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C3BFEE9A-20DE-E53D-8E64-46D3F978F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92327-6982-48CD-BAE1-851AD9C39268}" type="datetimeFigureOut">
              <a:rPr lang="en-GB" smtClean="0"/>
              <a:t>14/10/2024</a:t>
            </a:fld>
            <a:endParaRPr lang="en-GB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E15F6B71-F293-B36B-9081-6A0E0D7CD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B3962EB-1522-E7F8-CA2F-61155395F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CA3D-560E-487F-A355-961BE5985F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328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71621B1-E7E9-C638-EFBA-5ED70FF48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32A001C-2ADB-3EF2-0311-054807585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071E22D-4BAF-2454-0A18-AF558EB345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05FFF0F-9C07-1DBC-2000-91378FD76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92327-6982-48CD-BAE1-851AD9C39268}" type="datetimeFigureOut">
              <a:rPr lang="en-GB" smtClean="0"/>
              <a:t>14/10/2024</a:t>
            </a:fld>
            <a:endParaRPr lang="en-GB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E91944E-7BB7-C5F5-06B9-5B5A43AD9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302E692B-15FD-4C2F-46D1-F9915E5B2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CA3D-560E-487F-A355-961BE5985F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8376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E6660C4-FA59-7498-FD73-7E067DAE8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FF33A592-3DB2-6529-0B9A-26D605C095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73E7C233-221E-EFE2-F684-731F8E8BB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1C8AA12-995D-4488-A867-C99A52904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92327-6982-48CD-BAE1-851AD9C39268}" type="datetimeFigureOut">
              <a:rPr lang="en-GB" smtClean="0"/>
              <a:t>14/10/2024</a:t>
            </a:fld>
            <a:endParaRPr lang="en-GB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A850353-D3CE-F785-AE63-9980C993A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8DAD1343-B9C1-6887-590A-6ABABC962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CA3D-560E-487F-A355-961BE5985F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5154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C5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C525285E-B6A7-DB33-A82A-1C7704C43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EB44081-28E2-7706-F9B8-BCC65E37A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51C7F55-787F-E6DB-4268-ACD9E601CB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192327-6982-48CD-BAE1-851AD9C39268}" type="datetimeFigureOut">
              <a:rPr lang="en-GB" smtClean="0"/>
              <a:t>14/10/2024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283164B-1E47-BC53-B4FE-89A3A57EFD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D0FAC58-F123-E39F-E6DE-B97E8F5E6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22CA3D-560E-487F-A355-961BE5985F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217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Kép 7" descr="A képen hó, tél, hegy látható&#10;&#10;Automatikusan generált leírás">
            <a:extLst>
              <a:ext uri="{FF2B5EF4-FFF2-40B4-BE49-F238E27FC236}">
                <a16:creationId xmlns:a16="http://schemas.microsoft.com/office/drawing/2014/main" id="{35BE6BD0-ED04-7571-06DC-01899656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solidFill>
            <a:srgbClr val="DFC5A4"/>
          </a:solidFill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96C7DB48-4893-5F5B-4E14-F2DF5DABC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80961"/>
            <a:ext cx="9144000" cy="18384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 err="1">
                <a:solidFill>
                  <a:schemeClr val="bg2">
                    <a:lumMod val="90000"/>
                    <a:lumOff val="1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Cunami</a:t>
            </a:r>
            <a:endParaRPr lang="en-US" b="1" dirty="0">
              <a:solidFill>
                <a:schemeClr val="bg2">
                  <a:lumMod val="90000"/>
                  <a:lumOff val="1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EB37CCE-1A94-8D0C-5139-EFEDDE7D986B}"/>
              </a:ext>
            </a:extLst>
          </p:cNvPr>
          <p:cNvSpPr txBox="1"/>
          <p:nvPr/>
        </p:nvSpPr>
        <p:spPr>
          <a:xfrm>
            <a:off x="1524000" y="2506063"/>
            <a:ext cx="9144000" cy="109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solidFill>
                  <a:schemeClr val="bg2">
                    <a:lumMod val="90000"/>
                    <a:lumOff val="10000"/>
                  </a:schemeClr>
                </a:solidFill>
              </a:rPr>
              <a:t>/ </a:t>
            </a:r>
            <a:r>
              <a:rPr lang="ja-JP" altLang="en-US" sz="2400" dirty="0">
                <a:solidFill>
                  <a:schemeClr val="bg2">
                    <a:lumMod val="90000"/>
                    <a:lumOff val="10000"/>
                  </a:schemeClr>
                </a:solidFill>
              </a:rPr>
              <a:t>津波</a:t>
            </a:r>
            <a:r>
              <a:rPr lang="en-US" altLang="ja-JP" sz="2400" dirty="0">
                <a:solidFill>
                  <a:schemeClr val="bg2">
                    <a:lumMod val="90000"/>
                    <a:lumOff val="10000"/>
                  </a:schemeClr>
                </a:solidFill>
              </a:rPr>
              <a:t> /</a:t>
            </a:r>
            <a:endParaRPr lang="en-US" sz="2400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881ED8DE-467C-FE58-7827-E6C1B8B775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45" t="19930" r="3889" b="19258"/>
          <a:stretch/>
        </p:blipFill>
        <p:spPr>
          <a:xfrm>
            <a:off x="-6457971" y="2573812"/>
            <a:ext cx="6457961" cy="428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304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733CF1-C371-BC0A-9EEC-6AB97C6188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Köszönöm a figyelmet</a:t>
            </a:r>
            <a:endParaRPr lang="en-GB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07C6314-2898-3F63-BADB-E82A315EB9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775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1">
            <a:extLst>
              <a:ext uri="{FF2B5EF4-FFF2-40B4-BE49-F238E27FC236}">
                <a16:creationId xmlns:a16="http://schemas.microsoft.com/office/drawing/2014/main" id="{7D0D0EA9-DC6C-2A1D-E2B0-43B7F960618A}"/>
              </a:ext>
            </a:extLst>
          </p:cNvPr>
          <p:cNvSpPr txBox="1">
            <a:spLocks/>
          </p:cNvSpPr>
          <p:nvPr/>
        </p:nvSpPr>
        <p:spPr>
          <a:xfrm>
            <a:off x="-20" y="0"/>
            <a:ext cx="9144000" cy="18384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Szóeredet</a:t>
            </a: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005DBD5F-B144-C2C1-A8A8-EAB6E178FEBE}"/>
              </a:ext>
            </a:extLst>
          </p:cNvPr>
          <p:cNvSpPr txBox="1"/>
          <p:nvPr/>
        </p:nvSpPr>
        <p:spPr>
          <a:xfrm>
            <a:off x="7258639" y="2354729"/>
            <a:ext cx="2903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GB" dirty="0"/>
              <a:t>つ   な    み</a:t>
            </a:r>
            <a:endParaRPr lang="en-GB" altLang="ja-JP" dirty="0"/>
          </a:p>
          <a:p>
            <a:pPr algn="ctr"/>
            <a:r>
              <a:rPr lang="en-GB" dirty="0" err="1"/>
              <a:t>Tsu</a:t>
            </a:r>
            <a:r>
              <a:rPr lang="en-GB" dirty="0"/>
              <a:t>-</a:t>
            </a:r>
            <a:r>
              <a:rPr lang="en-GB" dirty="0" err="1"/>
              <a:t>na</a:t>
            </a:r>
            <a:r>
              <a:rPr lang="en-GB" dirty="0"/>
              <a:t>-mi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D044A903-7E5F-7112-3558-442371F42A82}"/>
              </a:ext>
            </a:extLst>
          </p:cNvPr>
          <p:cNvSpPr txBox="1"/>
          <p:nvPr/>
        </p:nvSpPr>
        <p:spPr>
          <a:xfrm>
            <a:off x="7977413" y="3001060"/>
            <a:ext cx="2790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Tsu</a:t>
            </a:r>
            <a:r>
              <a:rPr lang="en-GB" dirty="0"/>
              <a:t>     =  </a:t>
            </a:r>
            <a:r>
              <a:rPr lang="en-GB" dirty="0" err="1"/>
              <a:t>kik</a:t>
            </a:r>
            <a:r>
              <a:rPr lang="hu-HU" dirty="0" err="1"/>
              <a:t>ötő</a:t>
            </a:r>
            <a:endParaRPr lang="hu-HU" dirty="0"/>
          </a:p>
          <a:p>
            <a:r>
              <a:rPr lang="hu-HU" dirty="0" err="1"/>
              <a:t>Nami</a:t>
            </a:r>
            <a:r>
              <a:rPr lang="hu-HU" dirty="0"/>
              <a:t> </a:t>
            </a:r>
            <a:r>
              <a:rPr lang="en-GB" dirty="0"/>
              <a:t>= </a:t>
            </a:r>
            <a:r>
              <a:rPr lang="hu-HU" dirty="0"/>
              <a:t>hullám</a:t>
            </a:r>
            <a:endParaRPr lang="en-GB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56EFE8DA-09C0-A6E6-3A86-45725593C4FB}"/>
              </a:ext>
            </a:extLst>
          </p:cNvPr>
          <p:cNvSpPr txBox="1"/>
          <p:nvPr/>
        </p:nvSpPr>
        <p:spPr>
          <a:xfrm>
            <a:off x="4138366" y="1902664"/>
            <a:ext cx="9144000" cy="109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solidFill>
                  <a:schemeClr val="tx2"/>
                </a:solidFill>
              </a:rPr>
              <a:t>/ </a:t>
            </a:r>
            <a:r>
              <a:rPr lang="ja-JP" altLang="en-US" sz="2400" dirty="0">
                <a:solidFill>
                  <a:schemeClr val="tx2"/>
                </a:solidFill>
              </a:rPr>
              <a:t>津波</a:t>
            </a:r>
            <a:r>
              <a:rPr lang="en-US" altLang="ja-JP" sz="2400" dirty="0">
                <a:solidFill>
                  <a:schemeClr val="tx2"/>
                </a:solidFill>
              </a:rPr>
              <a:t> /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7" name="Kép 6" descr="A képen hó, tél, hegy látható&#10;&#10;Automatikusan generált leírás">
            <a:extLst>
              <a:ext uri="{FF2B5EF4-FFF2-40B4-BE49-F238E27FC236}">
                <a16:creationId xmlns:a16="http://schemas.microsoft.com/office/drawing/2014/main" id="{427CAD9B-D30F-C46A-8312-2101592DEC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5730"/>
          <a:stretch/>
        </p:blipFill>
        <p:spPr>
          <a:xfrm>
            <a:off x="20" y="6858000"/>
            <a:ext cx="12191980" cy="6857999"/>
          </a:xfrm>
          <a:prstGeom prst="rect">
            <a:avLst/>
          </a:prstGeom>
          <a:noFill/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8A547C3C-735D-2989-2B1D-ABAC88F98C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45" t="19930" r="3889" b="19258"/>
          <a:stretch/>
        </p:blipFill>
        <p:spPr>
          <a:xfrm>
            <a:off x="-20" y="2573811"/>
            <a:ext cx="6457961" cy="428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ipple dir="ru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1">
            <a:extLst>
              <a:ext uri="{FF2B5EF4-FFF2-40B4-BE49-F238E27FC236}">
                <a16:creationId xmlns:a16="http://schemas.microsoft.com/office/drawing/2014/main" id="{7D0D0EA9-DC6C-2A1D-E2B0-43B7F960618A}"/>
              </a:ext>
            </a:extLst>
          </p:cNvPr>
          <p:cNvSpPr txBox="1">
            <a:spLocks/>
          </p:cNvSpPr>
          <p:nvPr/>
        </p:nvSpPr>
        <p:spPr>
          <a:xfrm>
            <a:off x="-20" y="0"/>
            <a:ext cx="9144000" cy="18384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56EFE8DA-09C0-A6E6-3A86-45725593C4FB}"/>
              </a:ext>
            </a:extLst>
          </p:cNvPr>
          <p:cNvSpPr txBox="1"/>
          <p:nvPr/>
        </p:nvSpPr>
        <p:spPr>
          <a:xfrm>
            <a:off x="6836229" y="268364"/>
            <a:ext cx="9144000" cy="109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solidFill>
                  <a:schemeClr val="tx2"/>
                </a:solidFill>
              </a:rPr>
              <a:t>/ </a:t>
            </a:r>
            <a:r>
              <a:rPr lang="ja-JP" altLang="en-US" sz="2400" dirty="0">
                <a:solidFill>
                  <a:schemeClr val="tx2"/>
                </a:solidFill>
              </a:rPr>
              <a:t>津波</a:t>
            </a:r>
            <a:r>
              <a:rPr lang="en-US" altLang="ja-JP" sz="2400" dirty="0">
                <a:solidFill>
                  <a:schemeClr val="tx2"/>
                </a:solidFill>
              </a:rPr>
              <a:t> /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A0629FB8-8D35-E4B4-DF64-D3EDA2AC134F}"/>
              </a:ext>
            </a:extLst>
          </p:cNvPr>
          <p:cNvSpPr txBox="1">
            <a:spLocks/>
          </p:cNvSpPr>
          <p:nvPr/>
        </p:nvSpPr>
        <p:spPr>
          <a:xfrm>
            <a:off x="152380" y="152400"/>
            <a:ext cx="9144000" cy="18384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Keletkezése</a:t>
            </a: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605AA361-DDC6-F7A3-026D-9C96C1D47AFB}"/>
              </a:ext>
            </a:extLst>
          </p:cNvPr>
          <p:cNvSpPr txBox="1"/>
          <p:nvPr/>
        </p:nvSpPr>
        <p:spPr>
          <a:xfrm>
            <a:off x="660400" y="2589122"/>
            <a:ext cx="6540500" cy="2787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GB" dirty="0"/>
              <a:t>Nincs k</a:t>
            </a:r>
            <a:r>
              <a:rPr lang="hu-HU" dirty="0"/>
              <a:t>öze a Hold, Nap árapály vonzásához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hu-HU" dirty="0"/>
              <a:t>Vízben lévő energia mozgása, nem a víz mozgása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hu-HU" dirty="0"/>
              <a:t>Hullámvölgy, hullámcsúcs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hu-HU" dirty="0"/>
              <a:t>2 kőzetlemez elcsúszása, vagy vulkanikus aktivitás miatt alakul ki</a:t>
            </a:r>
            <a:endParaRPr lang="en-GB" dirty="0"/>
          </a:p>
        </p:txBody>
      </p:sp>
      <p:pic>
        <p:nvPicPr>
          <p:cNvPr id="38" name="Kép 37">
            <a:extLst>
              <a:ext uri="{FF2B5EF4-FFF2-40B4-BE49-F238E27FC236}">
                <a16:creationId xmlns:a16="http://schemas.microsoft.com/office/drawing/2014/main" id="{C8A75872-42DB-124B-A663-9DD6F0CCC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030" y="2106844"/>
            <a:ext cx="5549900" cy="30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751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ipple dir="lu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D27E230-7682-F226-6A9F-64390B435502}"/>
              </a:ext>
            </a:extLst>
          </p:cNvPr>
          <p:cNvSpPr txBox="1">
            <a:spLocks/>
          </p:cNvSpPr>
          <p:nvPr/>
        </p:nvSpPr>
        <p:spPr>
          <a:xfrm>
            <a:off x="152380" y="152400"/>
            <a:ext cx="9144000" cy="18384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Keletkezése</a:t>
            </a: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85AF8B6C-D73D-69B4-D54C-6999634B414A}"/>
              </a:ext>
            </a:extLst>
          </p:cNvPr>
          <p:cNvSpPr txBox="1"/>
          <p:nvPr/>
        </p:nvSpPr>
        <p:spPr>
          <a:xfrm>
            <a:off x="6836229" y="268364"/>
            <a:ext cx="9144000" cy="109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solidFill>
                  <a:schemeClr val="tx2"/>
                </a:solidFill>
              </a:rPr>
              <a:t>/ </a:t>
            </a:r>
            <a:r>
              <a:rPr lang="ja-JP" altLang="en-US" sz="2400" dirty="0">
                <a:solidFill>
                  <a:schemeClr val="tx2"/>
                </a:solidFill>
              </a:rPr>
              <a:t>津波</a:t>
            </a:r>
            <a:r>
              <a:rPr lang="en-US" altLang="ja-JP" sz="2400" dirty="0">
                <a:solidFill>
                  <a:schemeClr val="tx2"/>
                </a:solidFill>
              </a:rPr>
              <a:t> /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7D3338A1-AEEB-E53B-382C-AFB290BD34CA}"/>
              </a:ext>
            </a:extLst>
          </p:cNvPr>
          <p:cNvSpPr txBox="1"/>
          <p:nvPr/>
        </p:nvSpPr>
        <p:spPr>
          <a:xfrm>
            <a:off x="660400" y="2589122"/>
            <a:ext cx="5435600" cy="1679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hu-HU" dirty="0"/>
              <a:t>Nagy energia szabadul fel, ami a víz felszínéhez érve jóval megemeli a vízszintet, amit a gravitáció „visszahú</a:t>
            </a:r>
            <a:r>
              <a:rPr lang="en-GB" dirty="0"/>
              <a:t>z”</a:t>
            </a: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0C46F889-72BE-7022-D3A1-5EF0FFC47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229" y="1656419"/>
            <a:ext cx="5033962" cy="394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04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D27E230-7682-F226-6A9F-64390B435502}"/>
              </a:ext>
            </a:extLst>
          </p:cNvPr>
          <p:cNvSpPr txBox="1">
            <a:spLocks/>
          </p:cNvSpPr>
          <p:nvPr/>
        </p:nvSpPr>
        <p:spPr>
          <a:xfrm>
            <a:off x="152380" y="152400"/>
            <a:ext cx="9144000" cy="18384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Keletkezése</a:t>
            </a: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85AF8B6C-D73D-69B4-D54C-6999634B414A}"/>
              </a:ext>
            </a:extLst>
          </p:cNvPr>
          <p:cNvSpPr txBox="1"/>
          <p:nvPr/>
        </p:nvSpPr>
        <p:spPr>
          <a:xfrm>
            <a:off x="6836229" y="268364"/>
            <a:ext cx="9144000" cy="109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solidFill>
                  <a:schemeClr val="tx2"/>
                </a:solidFill>
              </a:rPr>
              <a:t>/ </a:t>
            </a:r>
            <a:r>
              <a:rPr lang="ja-JP" altLang="en-US" sz="2400" dirty="0">
                <a:solidFill>
                  <a:schemeClr val="tx2"/>
                </a:solidFill>
              </a:rPr>
              <a:t>津波</a:t>
            </a:r>
            <a:r>
              <a:rPr lang="en-US" altLang="ja-JP" sz="2400" dirty="0">
                <a:solidFill>
                  <a:schemeClr val="tx2"/>
                </a:solidFill>
              </a:rPr>
              <a:t> /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7D3338A1-AEEB-E53B-382C-AFB290BD34CA}"/>
              </a:ext>
            </a:extLst>
          </p:cNvPr>
          <p:cNvSpPr txBox="1"/>
          <p:nvPr/>
        </p:nvSpPr>
        <p:spPr>
          <a:xfrm>
            <a:off x="660400" y="2589122"/>
            <a:ext cx="5435600" cy="3341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hu-HU" dirty="0"/>
              <a:t>Minél mélyebb a víz, annál erőteljesebb egy cunami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hu-HU" dirty="0"/>
              <a:t>Sebessége és amplitúdója fordítottan arányos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hu-HU" dirty="0"/>
              <a:t>Partközelben már csak 3</a:t>
            </a:r>
            <a:r>
              <a:rPr lang="en-GB" dirty="0"/>
              <a:t>0-40 km/h sebess</a:t>
            </a:r>
            <a:r>
              <a:rPr lang="hu-HU" dirty="0"/>
              <a:t>éggel rendelkeznek, ilyenkorra </a:t>
            </a:r>
            <a:r>
              <a:rPr lang="en-GB" dirty="0"/>
              <a:t>~30m magas hull</a:t>
            </a:r>
            <a:r>
              <a:rPr lang="hu-HU" dirty="0"/>
              <a:t>ámokká válnak.</a:t>
            </a:r>
            <a:endParaRPr lang="en-GB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89B29CDD-2EEE-79A3-63E8-4B1A0DC87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32" y="1781714"/>
            <a:ext cx="6227688" cy="308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77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D27E230-7682-F226-6A9F-64390B435502}"/>
              </a:ext>
            </a:extLst>
          </p:cNvPr>
          <p:cNvSpPr txBox="1">
            <a:spLocks/>
          </p:cNvSpPr>
          <p:nvPr/>
        </p:nvSpPr>
        <p:spPr>
          <a:xfrm>
            <a:off x="152380" y="152400"/>
            <a:ext cx="9144000" cy="18384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1958 Alaszka</a:t>
            </a: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85AF8B6C-D73D-69B4-D54C-6999634B414A}"/>
              </a:ext>
            </a:extLst>
          </p:cNvPr>
          <p:cNvSpPr txBox="1"/>
          <p:nvPr/>
        </p:nvSpPr>
        <p:spPr>
          <a:xfrm>
            <a:off x="6836229" y="268364"/>
            <a:ext cx="9144000" cy="109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solidFill>
                  <a:schemeClr val="tx2"/>
                </a:solidFill>
              </a:rPr>
              <a:t>/ </a:t>
            </a:r>
            <a:r>
              <a:rPr lang="ja-JP" altLang="en-US" sz="2400" dirty="0">
                <a:solidFill>
                  <a:schemeClr val="tx2"/>
                </a:solidFill>
              </a:rPr>
              <a:t>津波</a:t>
            </a:r>
            <a:r>
              <a:rPr lang="en-US" altLang="ja-JP" sz="2400" dirty="0">
                <a:solidFill>
                  <a:schemeClr val="tx2"/>
                </a:solidFill>
              </a:rPr>
              <a:t> /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7D3338A1-AEEB-E53B-382C-AFB290BD34CA}"/>
              </a:ext>
            </a:extLst>
          </p:cNvPr>
          <p:cNvSpPr txBox="1"/>
          <p:nvPr/>
        </p:nvSpPr>
        <p:spPr>
          <a:xfrm>
            <a:off x="660400" y="2589122"/>
            <a:ext cx="5435600" cy="1125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hu-HU" dirty="0"/>
              <a:t>Valaha mért legmagasabb cunami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hu-HU" dirty="0"/>
              <a:t>525m magas hullámok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000E6B14-5E19-5FE4-1B4F-D69EA2186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573" y="1482723"/>
            <a:ext cx="5565047" cy="430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897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D27E230-7682-F226-6A9F-64390B435502}"/>
              </a:ext>
            </a:extLst>
          </p:cNvPr>
          <p:cNvSpPr txBox="1">
            <a:spLocks/>
          </p:cNvSpPr>
          <p:nvPr/>
        </p:nvSpPr>
        <p:spPr>
          <a:xfrm>
            <a:off x="152380" y="152400"/>
            <a:ext cx="9144000" cy="18384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</a:t>
            </a:r>
            <a:r>
              <a:rPr lang="en-GB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004</a:t>
            </a:r>
            <a:r>
              <a:rPr lang="hu-HU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GB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Indiai</a:t>
            </a:r>
            <a:r>
              <a:rPr lang="en-GB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hu-HU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óceán</a:t>
            </a: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85AF8B6C-D73D-69B4-D54C-6999634B414A}"/>
              </a:ext>
            </a:extLst>
          </p:cNvPr>
          <p:cNvSpPr txBox="1"/>
          <p:nvPr/>
        </p:nvSpPr>
        <p:spPr>
          <a:xfrm>
            <a:off x="6836229" y="268364"/>
            <a:ext cx="9144000" cy="109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solidFill>
                  <a:schemeClr val="tx2"/>
                </a:solidFill>
              </a:rPr>
              <a:t>/ </a:t>
            </a:r>
            <a:r>
              <a:rPr lang="ja-JP" altLang="en-US" sz="2400" dirty="0">
                <a:solidFill>
                  <a:schemeClr val="tx2"/>
                </a:solidFill>
              </a:rPr>
              <a:t>津波</a:t>
            </a:r>
            <a:r>
              <a:rPr lang="en-US" altLang="ja-JP" sz="2400" dirty="0">
                <a:solidFill>
                  <a:schemeClr val="tx2"/>
                </a:solidFill>
              </a:rPr>
              <a:t> /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7D3338A1-AEEB-E53B-382C-AFB290BD34CA}"/>
              </a:ext>
            </a:extLst>
          </p:cNvPr>
          <p:cNvSpPr txBox="1"/>
          <p:nvPr/>
        </p:nvSpPr>
        <p:spPr>
          <a:xfrm>
            <a:off x="660400" y="2589122"/>
            <a:ext cx="5435600" cy="1125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hu-HU" dirty="0"/>
              <a:t>Valaha mért legmagasabb cunami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hu-HU" dirty="0"/>
              <a:t>525m magas hullámok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0D6E947D-CA9C-0DDB-1F35-417F9EAAD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891" y="1273596"/>
            <a:ext cx="6837729" cy="488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52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D27E230-7682-F226-6A9F-64390B435502}"/>
              </a:ext>
            </a:extLst>
          </p:cNvPr>
          <p:cNvSpPr txBox="1">
            <a:spLocks/>
          </p:cNvSpPr>
          <p:nvPr/>
        </p:nvSpPr>
        <p:spPr>
          <a:xfrm>
            <a:off x="152380" y="152400"/>
            <a:ext cx="9144000" cy="18384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</a:t>
            </a:r>
            <a:r>
              <a:rPr lang="en-GB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011</a:t>
            </a:r>
            <a:r>
              <a:rPr lang="hu-HU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Japán </a:t>
            </a: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85AF8B6C-D73D-69B4-D54C-6999634B414A}"/>
              </a:ext>
            </a:extLst>
          </p:cNvPr>
          <p:cNvSpPr txBox="1"/>
          <p:nvPr/>
        </p:nvSpPr>
        <p:spPr>
          <a:xfrm>
            <a:off x="6836229" y="268364"/>
            <a:ext cx="9144000" cy="109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solidFill>
                  <a:schemeClr val="tx2"/>
                </a:solidFill>
              </a:rPr>
              <a:t>/ </a:t>
            </a:r>
            <a:r>
              <a:rPr lang="ja-JP" altLang="en-US" sz="2400" dirty="0">
                <a:solidFill>
                  <a:schemeClr val="tx2"/>
                </a:solidFill>
              </a:rPr>
              <a:t>津波</a:t>
            </a:r>
            <a:r>
              <a:rPr lang="en-US" altLang="ja-JP" sz="2400" dirty="0">
                <a:solidFill>
                  <a:schemeClr val="tx2"/>
                </a:solidFill>
              </a:rPr>
              <a:t> /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7D3338A1-AEEB-E53B-382C-AFB290BD34CA}"/>
              </a:ext>
            </a:extLst>
          </p:cNvPr>
          <p:cNvSpPr txBox="1"/>
          <p:nvPr/>
        </p:nvSpPr>
        <p:spPr>
          <a:xfrm>
            <a:off x="660400" y="2589122"/>
            <a:ext cx="3009900" cy="2787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GB" dirty="0"/>
              <a:t>500.000 evaku</a:t>
            </a:r>
            <a:r>
              <a:rPr lang="hu-HU" dirty="0"/>
              <a:t>ált ember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hu-HU" dirty="0"/>
              <a:t>2</a:t>
            </a:r>
            <a:r>
              <a:rPr lang="en-GB" dirty="0"/>
              <a:t>0.000 </a:t>
            </a:r>
            <a:r>
              <a:rPr lang="hu-HU" dirty="0"/>
              <a:t>áldozat</a:t>
            </a:r>
            <a:endParaRPr lang="en-GB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GB" dirty="0"/>
              <a:t>8.9 Er</a:t>
            </a:r>
            <a:r>
              <a:rPr lang="hu-HU" dirty="0"/>
              <a:t>ősségű földrengés Tokióban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9AE601C7-BFF8-E381-F5BE-B29A91E52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0" y="1377950"/>
            <a:ext cx="82042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40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D27E230-7682-F226-6A9F-64390B435502}"/>
              </a:ext>
            </a:extLst>
          </p:cNvPr>
          <p:cNvSpPr txBox="1">
            <a:spLocks/>
          </p:cNvSpPr>
          <p:nvPr/>
        </p:nvSpPr>
        <p:spPr>
          <a:xfrm>
            <a:off x="152380" y="152400"/>
            <a:ext cx="9144000" cy="18384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Fukushima</a:t>
            </a: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85AF8B6C-D73D-69B4-D54C-6999634B414A}"/>
              </a:ext>
            </a:extLst>
          </p:cNvPr>
          <p:cNvSpPr txBox="1"/>
          <p:nvPr/>
        </p:nvSpPr>
        <p:spPr>
          <a:xfrm>
            <a:off x="6836229" y="268364"/>
            <a:ext cx="9144000" cy="109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solidFill>
                  <a:schemeClr val="tx2"/>
                </a:solidFill>
              </a:rPr>
              <a:t>/ </a:t>
            </a:r>
            <a:r>
              <a:rPr lang="ja-JP" altLang="en-US" sz="2400" dirty="0">
                <a:solidFill>
                  <a:schemeClr val="tx2"/>
                </a:solidFill>
              </a:rPr>
              <a:t>津波</a:t>
            </a:r>
            <a:r>
              <a:rPr lang="en-US" altLang="ja-JP" sz="2400" dirty="0">
                <a:solidFill>
                  <a:schemeClr val="tx2"/>
                </a:solidFill>
              </a:rPr>
              <a:t> /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7D3338A1-AEEB-E53B-382C-AFB290BD34CA}"/>
              </a:ext>
            </a:extLst>
          </p:cNvPr>
          <p:cNvSpPr txBox="1"/>
          <p:nvPr/>
        </p:nvSpPr>
        <p:spPr>
          <a:xfrm>
            <a:off x="660400" y="2589122"/>
            <a:ext cx="4902200" cy="2233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hu-HU" dirty="0"/>
              <a:t>Atomerőmű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hu-HU" dirty="0"/>
              <a:t>2</a:t>
            </a:r>
            <a:r>
              <a:rPr lang="en-GB" dirty="0"/>
              <a:t>011 m</a:t>
            </a:r>
            <a:r>
              <a:rPr lang="hu-HU" dirty="0" err="1"/>
              <a:t>ájus</a:t>
            </a:r>
            <a:r>
              <a:rPr lang="hu-HU" dirty="0"/>
              <a:t> 11-én cunami érte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hu-HU" dirty="0"/>
              <a:t>3 Teljes zónaolvadás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5D6E265D-9E42-5C1A-8759-8BD36A575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203" y="1473044"/>
            <a:ext cx="6748997" cy="420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867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189</Words>
  <Application>Microsoft Office PowerPoint</Application>
  <PresentationFormat>Szélesvásznú</PresentationFormat>
  <Paragraphs>41</Paragraphs>
  <Slides>10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5" baseType="lpstr">
      <vt:lpstr>Microsoft YaHei Light</vt:lpstr>
      <vt:lpstr>Aptos</vt:lpstr>
      <vt:lpstr>Aptos Display</vt:lpstr>
      <vt:lpstr>Arial</vt:lpstr>
      <vt:lpstr>Office-téma</vt:lpstr>
      <vt:lpstr>Cunami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Köszönöm a figyelmet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Bence Szalai</dc:creator>
  <cp:lastModifiedBy>Bence Szalai</cp:lastModifiedBy>
  <cp:revision>1</cp:revision>
  <dcterms:created xsi:type="dcterms:W3CDTF">2024-10-14T15:58:27Z</dcterms:created>
  <dcterms:modified xsi:type="dcterms:W3CDTF">2024-10-14T17:58:19Z</dcterms:modified>
</cp:coreProperties>
</file>